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60" r:id="rId3"/>
    <p:sldId id="261" r:id="rId4"/>
    <p:sldId id="262" r:id="rId5"/>
    <p:sldId id="263" r:id="rId6"/>
    <p:sldId id="270" r:id="rId7"/>
    <p:sldId id="271" r:id="rId8"/>
    <p:sldId id="272" r:id="rId9"/>
    <p:sldId id="273" r:id="rId10"/>
    <p:sldId id="274" r:id="rId11"/>
    <p:sldId id="275" r:id="rId12"/>
    <p:sldId id="278" r:id="rId13"/>
    <p:sldId id="279" r:id="rId14"/>
    <p:sldId id="276" r:id="rId15"/>
    <p:sldId id="277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71985" autoAdjust="0"/>
  </p:normalViewPr>
  <p:slideViewPr>
    <p:cSldViewPr snapToGrid="0">
      <p:cViewPr varScale="1">
        <p:scale>
          <a:sx n="86" d="100"/>
          <a:sy n="86" d="100"/>
        </p:scale>
        <p:origin x="14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CEEBDA6D-DC69-4DCE-BAF7-6763517D3376}" type="datetimeFigureOut">
              <a:rPr lang="en-US" altLang="zh-CN"/>
              <a:t>6/19/2018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B2977E94-A6AB-4E02-8E43-E89F9CF4757F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37F6C43-988E-4257-9A1C-C162EF036D58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ED491D0-8E1B-49C7-849B-A28568D94497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altLang="en-US" sz="1400" dirty="0">
                <a:sym typeface="+mn-ea"/>
              </a:rPr>
              <a:t>微服务这一概念和其他许多的计算机的概念一样，并不是一个新的的东西，早在2010之前就被硅谷的计算机工程师们提了出来，但是由于当时云服务器技术还不成熟，所以微服务这一概念并没有得到大规模的实施和推广。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altLang="en-US" sz="1400" dirty="0" err="1">
                <a:sym typeface="+mn-ea"/>
              </a:rPr>
              <a:t>时间推移到今天，云计算和云服务器已经逐步的成为计算机网络中基本资源，微服务的概念才再一次的进入了计算机工程师们的案头</a:t>
            </a:r>
            <a:r>
              <a:rPr altLang="en-US" sz="1400" dirty="0">
                <a:sym typeface="+mn-ea"/>
              </a:rPr>
              <a:t>。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altLang="en-US" sz="1400" dirty="0">
                <a:sym typeface="+mn-ea"/>
              </a:rPr>
              <a:t>所以什么是微服务，现在仍然具有争议，但是简单说来，微服务的本质就是将复杂的服务拆分成单独的个体，个体之间通过统一的协议相互沟通的一个过程。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altLang="en-US" sz="1400" dirty="0">
                <a:sym typeface="+mn-ea"/>
              </a:rPr>
              <a:t>如果我们把计算机比作一个高效的车辆交通网络的话，微服务就是将每一台车辆（服务）当作一个单独的个体，车辆（服务）和车辆（服务）之间相互联网沟通，最终达到一个服务目标的整体。</a:t>
            </a:r>
            <a:endParaRPr lang="zh-CN" altLang="en-US" sz="1400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altLang="en-US" dirty="0"/>
              <a:t>第一步</a:t>
            </a:r>
          </a:p>
          <a:p>
            <a:r>
              <a:rPr altLang="en-US" dirty="0"/>
              <a:t>第二步</a:t>
            </a:r>
          </a:p>
          <a:p>
            <a:r>
              <a:rPr altLang="en-US" dirty="0"/>
              <a:t>第三步</a:t>
            </a:r>
          </a:p>
          <a:p>
            <a:r>
              <a:rPr lang="en-US" altLang="zh-CN" dirty="0"/>
              <a:t>........</a:t>
            </a:r>
          </a:p>
          <a:p>
            <a:r>
              <a:rPr lang="zh-CN" altLang="en-US" dirty="0"/>
              <a:t>简爱</a:t>
            </a:r>
          </a:p>
          <a:p>
            <a:r>
              <a:rPr lang="zh-CN" altLang="en-US" dirty="0"/>
              <a:t>夏洛蒂。勃朗特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P </a:t>
            </a:r>
            <a:r>
              <a:rPr lang="en-US" altLang="zh-CN" dirty="0" err="1"/>
              <a:t>ri</a:t>
            </a:r>
            <a:r>
              <a:rPr lang="en-US" altLang="zh-CN" dirty="0"/>
              <a:t> f x</a:t>
            </a:r>
          </a:p>
          <a:p>
            <a:endParaRPr lang="en-US" altLang="zh-CN" dirty="0"/>
          </a:p>
          <a:p>
            <a:r>
              <a:rPr lang="en-US" altLang="zh-CN" dirty="0"/>
              <a:t>Pro </a:t>
            </a:r>
            <a:r>
              <a:rPr lang="en-US" altLang="zh-CN" dirty="0" err="1"/>
              <a:t>pe</a:t>
            </a:r>
            <a:r>
              <a:rPr lang="en-US" altLang="zh-CN" dirty="0"/>
              <a:t> t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altLang="en-US"/>
              <a:t>新创建一个</a:t>
            </a:r>
            <a:r>
              <a:rPr lang="en-US" altLang="zh-CN"/>
              <a:t>TestControllerl</a:t>
            </a:r>
            <a:r>
              <a:rPr altLang="en-US"/>
              <a:t>类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做JavaEE的开发人员大概听说过“约定大于配置”这样一句话，就是说系统，类库，框架应该假定合理的默认值，而非要求提供不必要的配置，可是使用Spring或者SpringMVC的话依然有许多这样的东西需要我们进行配置，这样不仅徒增工作量而且在跨平台部署时容易出问题。由于这些已经存在的问题，Spring Boot应运而生，使用Spring Boot可以让我们快速创建一个基于Spring的项目，而让这个Spring项目跑起来我们只需要很少的配置就可以了</a:t>
            </a:r>
            <a:endParaRPr lang="en-US" altLang="zh-CN" dirty="0"/>
          </a:p>
          <a:p>
            <a:r>
              <a:rPr lang="en-US" altLang="zh-CN" baseline="0" dirty="0"/>
              <a:t> </a:t>
            </a:r>
            <a:r>
              <a:rPr lang="zh-CN" altLang="en-US" baseline="0" dirty="0"/>
              <a:t>配 </a:t>
            </a:r>
            <a:r>
              <a:rPr lang="en-US" altLang="zh-CN" baseline="0" dirty="0"/>
              <a:t>v </a:t>
            </a:r>
            <a:r>
              <a:rPr lang="zh-CN" altLang="en-US" baseline="0" dirty="0"/>
              <a:t>头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缺点：</a:t>
            </a:r>
          </a:p>
          <a:p>
            <a:r>
              <a:rPr lang="zh-CN" altLang="en-US" dirty="0"/>
              <a:t>集成度较高，使用过程中不太容易了解底层。</a:t>
            </a:r>
          </a:p>
          <a:p>
            <a:r>
              <a:rPr lang="zh-CN" altLang="en-US" dirty="0"/>
              <a:t>比较适合做微服务的项目，不太适合做大型复杂单个项目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重点介绍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sym typeface="+mn-ea"/>
              </a:rPr>
              <a:t>eclipse</a:t>
            </a: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构建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项目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DemoApplication</a:t>
            </a:r>
            <a:r>
              <a:rPr altLang="en-US" dirty="0"/>
              <a:t>类</a:t>
            </a:r>
          </a:p>
          <a:p>
            <a:r>
              <a:rPr altLang="en-US" dirty="0"/>
              <a:t>资源文件里有：</a:t>
            </a:r>
          </a:p>
          <a:p>
            <a:r>
              <a:rPr lang="en-US" altLang="zh-CN" dirty="0"/>
              <a:t>static</a:t>
            </a:r>
          </a:p>
          <a:p>
            <a:r>
              <a:rPr lang="en-US" altLang="zh-CN" dirty="0"/>
              <a:t>templates</a:t>
            </a:r>
          </a:p>
          <a:p>
            <a:r>
              <a:rPr lang="en-US" altLang="zh-CN" dirty="0"/>
              <a:t>application.properties</a:t>
            </a:r>
            <a:r>
              <a:rPr altLang="en-US" dirty="0"/>
              <a:t>文件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 </a:t>
            </a:r>
            <a:r>
              <a:rPr lang="en-US" altLang="zh-CN" dirty="0" err="1"/>
              <a:t>pe</a:t>
            </a:r>
            <a:r>
              <a:rPr lang="en-US" altLang="zh-CN" dirty="0"/>
              <a:t> t s</a:t>
            </a:r>
          </a:p>
          <a:p>
            <a:endParaRPr lang="en-US" altLang="zh-CN" dirty="0"/>
          </a:p>
          <a:p>
            <a:r>
              <a:rPr lang="en-US" altLang="zh-CN" dirty="0"/>
              <a:t>Star t k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zh-CN" sz="6000" b="1">
                <a:solidFill>
                  <a:schemeClr val="tx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24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3" name="幻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zh-CN" sz="5000" b="1">
                <a:solidFill>
                  <a:schemeClr val="tx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zh-CN" sz="22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zh-CN" altLang="en-US"/>
              <a:t>2018/6/19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CFE9AC-F15C-4FA0-A6F1-298829FA691D}" type="datetimeFigureOut">
              <a:rPr lang="en-US" altLang="zh-CN" smtClean="0"/>
              <a:t>6/19/2018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zh-CN" sz="30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zh-CN"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Spring Boot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微服务应用讲解</a:t>
            </a:r>
            <a:endParaRPr lang="zh-CN" b="1"/>
          </a:p>
        </p:txBody>
      </p:sp>
      <p:sp>
        <p:nvSpPr>
          <p:cNvPr id="4" name="TextBox 3"/>
          <p:cNvSpPr txBox="1"/>
          <p:nvPr/>
        </p:nvSpPr>
        <p:spPr>
          <a:xfrm>
            <a:off x="9301655" y="5801710"/>
            <a:ext cx="244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项目构建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445" y="2190750"/>
            <a:ext cx="12128500" cy="3986530"/>
          </a:xfrm>
        </p:spPr>
        <p:txBody>
          <a:bodyPr/>
          <a:lstStyle/>
          <a:p>
            <a:r>
              <a:rPr altLang="en-US" i="1"/>
              <a:t>控制台出现如下结果表示启动成功：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760" y="2646680"/>
            <a:ext cx="9673590" cy="3909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应用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"/>
            </a:pPr>
            <a:r>
              <a:rPr lang="zh-CN" altLang="en-US"/>
              <a:t>案例演示</a:t>
            </a:r>
          </a:p>
          <a:p>
            <a:pPr marL="0" indent="0">
              <a:buNone/>
            </a:pPr>
            <a:r>
              <a:rPr lang="zh-CN" altLang="en-US"/>
              <a:t>1.在src/main/resources文件夹下创建文件book.properties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2.创建Book Bean,并注入</a:t>
            </a:r>
            <a:r>
              <a:rPr lang="en-US" altLang="zh-CN"/>
              <a:t>book.</a:t>
            </a:r>
            <a:r>
              <a:rPr lang="zh-CN" altLang="en-US"/>
              <a:t>properties文件中的值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3510" y="3307715"/>
            <a:ext cx="7590790" cy="78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应用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2065" y="2190749"/>
            <a:ext cx="9628632" cy="3986213"/>
          </a:xfrm>
        </p:spPr>
        <p:txBody>
          <a:bodyPr/>
          <a:lstStyle/>
          <a:p>
            <a:pPr>
              <a:buFont typeface="Wingdings" panose="05000000000000000000" charset="0"/>
              <a:buChar char=""/>
            </a:pPr>
            <a:r>
              <a:rPr altLang="en-US" sz="2000">
                <a:sym typeface="+mn-ea"/>
              </a:rPr>
              <a:t>案例演示   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2000"/>
              <a:t>代码如下：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545" y="3066415"/>
            <a:ext cx="6397625" cy="3473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64170" y="2616200"/>
            <a:ext cx="4147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prefix是指前缀</a:t>
            </a:r>
            <a:r>
              <a:rPr lang="en-US" altLang="zh-CN" dirty="0"/>
              <a:t>(book.author,book.name)</a:t>
            </a:r>
            <a:r>
              <a:rPr lang="zh-CN" altLang="en-US" dirty="0"/>
              <a:t>，</a:t>
            </a:r>
            <a:r>
              <a:rPr lang="en-US" altLang="zh-CN" dirty="0" err="1"/>
              <a:t>PropertySource</a:t>
            </a:r>
            <a:r>
              <a:rPr lang="en-US" altLang="zh-CN" dirty="0"/>
              <a:t>:</a:t>
            </a:r>
            <a:r>
              <a:rPr lang="zh-CN" altLang="en-US" dirty="0"/>
              <a:t>指定要注入文件的位置。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应用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"/>
            </a:pPr>
            <a:r>
              <a:rPr lang="zh-CN" altLang="en-US"/>
              <a:t>案例演示</a:t>
            </a:r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在Controller中添加如下代码注入Bean：</a:t>
            </a:r>
          </a:p>
          <a:p>
            <a:pPr marL="0" indent="0">
              <a:buNone/>
            </a:pPr>
            <a:r>
              <a:rPr lang="zh-CN" altLang="en-US"/>
              <a:t>@Autowired</a:t>
            </a:r>
          </a:p>
          <a:p>
            <a:pPr marL="0" indent="0">
              <a:buNone/>
            </a:pPr>
            <a:r>
              <a:rPr lang="zh-CN" altLang="en-US"/>
              <a:t>    private BookBean </a:t>
            </a:r>
            <a:r>
              <a:rPr lang="en-US" altLang="zh-CN"/>
              <a:t>B</a:t>
            </a:r>
            <a:r>
              <a:rPr lang="zh-CN" altLang="en-US"/>
              <a:t>ookBean;         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4150" y="1890395"/>
            <a:ext cx="5446395" cy="4828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应用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altLang="en-US">
                <a:sym typeface="+mn-ea"/>
              </a:rPr>
              <a:t>案例演示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altLang="en-US"/>
              <a:t>运行结果：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5010" y="3399790"/>
            <a:ext cx="9009380" cy="277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集成数据源</a:t>
            </a:r>
            <a:br>
              <a:rPr lang="zh-CN" altLang="en-US">
                <a:latin typeface="黑体" panose="02010609060101010101" charset="-122"/>
                <a:ea typeface="黑体" panose="02010609060101010101" charset="-122"/>
              </a:rPr>
            </a:b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pom.xml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中引入：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application.properties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配置数据库连接信息：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2880" y="2675890"/>
            <a:ext cx="4399915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2880" y="4455795"/>
            <a:ext cx="805688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整合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Mybatis</a:t>
            </a:r>
            <a:br>
              <a:rPr lang="zh-CN" altLang="en-US">
                <a:latin typeface="黑体" panose="02010609060101010101" charset="-122"/>
                <a:ea typeface="黑体" panose="02010609060101010101" charset="-122"/>
              </a:rPr>
            </a:b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0160" y="2190750"/>
            <a:ext cx="9628505" cy="4575175"/>
          </a:xfrm>
        </p:spPr>
        <p:txBody>
          <a:bodyPr/>
          <a:lstStyle/>
          <a:p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pom.xml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中引入：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application.properties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中进行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Mybatis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相关配置：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6075" y="2750820"/>
            <a:ext cx="4599940" cy="781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8500" y="4314825"/>
            <a:ext cx="4247515" cy="56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33550" y="2550795"/>
            <a:ext cx="91313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                        </a:t>
            </a:r>
            <a:r>
              <a:rPr lang="zh-CN" altLang="en-US" sz="60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谢谢观赏</a:t>
            </a:r>
            <a:endParaRPr lang="zh-CN" altLang="en-US"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>
                <a:sym typeface="+mn-ea"/>
              </a:rPr>
              <a:t>主要内容</a:t>
            </a:r>
            <a:endParaRPr lang="zh-CN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altLang="en-US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什么是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endParaRPr lang="zh-CN" sz="2400" b="1"/>
          </a:p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 Spring Boot</a:t>
            </a:r>
            <a:r>
              <a:rPr altLang="en-US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的特性</a:t>
            </a:r>
            <a:endParaRPr lang="zh-CN" sz="2400" b="1"/>
          </a:p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 Spring Boot</a:t>
            </a:r>
            <a:r>
              <a:rPr altLang="en-US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的项目构建</a:t>
            </a:r>
          </a:p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 Spring Boot</a:t>
            </a:r>
            <a:r>
              <a:rPr altLang="en-US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应用</a:t>
            </a:r>
          </a:p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 Spring Boot</a:t>
            </a:r>
            <a:r>
              <a:rPr altLang="en-US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集成数据源</a:t>
            </a:r>
          </a:p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整合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Mybatis</a:t>
            </a:r>
            <a:endParaRPr lang="zh-CN" sz="24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/>
              <a:t>什么是</a:t>
            </a:r>
            <a:r>
              <a:rPr lang="en-US" altLang="zh-CN"/>
              <a:t>Spring Boot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</a:t>
            </a:r>
          </a:p>
          <a:p>
            <a:pPr marL="0" indent="0">
              <a:buNone/>
            </a:pPr>
            <a:r>
              <a:rPr lang="zh-CN" altLang="en-US" dirty="0"/>
              <a:t>     Spring Boot是由Pivotal团队提供的全新框架，其设计目的是用来简化新Spring应用的初始搭建以及开发过程。该框架使用了特定的方式来进行配置，从而使开发人员不再需要定义样板化的配置。通过这种方式，Spring Boot致力于在蓬勃发展的快速应用开发领域(rapid application development)成为领导者。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Spring Boot</a:t>
            </a:r>
            <a:r>
              <a:rPr altLang="en-US">
                <a:sym typeface="+mn-ea"/>
              </a:rPr>
              <a:t>的特性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9629140" cy="39865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A</a:t>
            </a:r>
            <a:r>
              <a:rPr altLang="en-US" sz="2400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：创建独立Spring应用程序</a:t>
            </a:r>
            <a:endParaRPr altLang="en-US" sz="2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B</a:t>
            </a:r>
            <a:r>
              <a:rPr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：对主流开发框架的无配置集成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C</a:t>
            </a:r>
            <a:r>
              <a:rPr altLang="en-US" sz="2400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：项目可独立运行，无须外部依赖</a:t>
            </a: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Servlet</a:t>
            </a:r>
            <a:r>
              <a:rPr altLang="en-US" sz="2400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容器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D</a:t>
            </a:r>
            <a:r>
              <a:rPr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：高效的开发、部署效率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E</a:t>
            </a:r>
            <a:r>
              <a:rPr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和</a:t>
            </a:r>
            <a:r>
              <a:rPr altLang="en-US" sz="2400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云计算的天然集成</a:t>
            </a:r>
            <a:endParaRPr altLang="en-US" sz="2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altLang="en-US" sz="2400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等等</a:t>
            </a:r>
            <a:r>
              <a:rPr lang="en-US" altLang="zh-CN" sz="3600" dirty="0">
                <a:latin typeface="黑体" panose="02010609060101010101" charset="-122"/>
                <a:ea typeface="黑体" panose="02010609060101010101" charset="-122"/>
                <a:sym typeface="+mn-ea"/>
              </a:rPr>
              <a:t>...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项目构建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445" y="1828165"/>
            <a:ext cx="12159615" cy="4994275"/>
          </a:xfrm>
        </p:spPr>
        <p:txBody>
          <a:bodyPr/>
          <a:lstStyle/>
          <a:p>
            <a:pPr marL="0" indent="0">
              <a:buNone/>
            </a:pPr>
            <a:r>
              <a:rPr altLang="en-US" i="1">
                <a:latin typeface="黑体" panose="02010609060101010101" charset="-122"/>
                <a:ea typeface="黑体" panose="02010609060101010101" charset="-122"/>
                <a:sym typeface="+mn-ea"/>
              </a:rPr>
              <a:t>第一种方式：</a:t>
            </a:r>
            <a:endParaRPr lang="zh-CN" altLang="en-US" i="1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       http://start.spring.io/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       如图所示：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3341370"/>
            <a:ext cx="10058400" cy="3399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项目构建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445" y="1828165"/>
            <a:ext cx="12159615" cy="51041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altLang="en-US" i="1">
                <a:latin typeface="黑体" panose="02010609060101010101" charset="-122"/>
                <a:ea typeface="黑体" panose="02010609060101010101" charset="-122"/>
                <a:sym typeface="+mn-ea"/>
              </a:rPr>
              <a:t>第二种方式：</a:t>
            </a:r>
            <a:endParaRPr lang="zh-CN" altLang="en-US" i="1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Maven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方式构建       </a:t>
            </a:r>
          </a:p>
          <a:p>
            <a:pPr marL="0" indent="0">
              <a:buNone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  1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、创建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Maven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项目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、添加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父级依赖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       &lt;parent&gt;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	     &lt;groupId&gt;org.springframework.boot&lt;/groupId&gt;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	     &lt;artifactId&gt;spring-boot-starter-parent&lt;/artifactId&gt;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		&lt;version&gt;1.5.9.RELEASE&lt;/version&gt;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		&lt;relativePath/&gt;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	&lt;/parent&gt;</a:t>
            </a:r>
          </a:p>
          <a:p>
            <a:pPr marL="0" indent="0">
              <a:buNone/>
            </a:pPr>
            <a:endParaRPr altLang="en-US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项目构建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445" y="1828165"/>
            <a:ext cx="12159615" cy="4994275"/>
          </a:xfrm>
        </p:spPr>
        <p:txBody>
          <a:bodyPr/>
          <a:lstStyle/>
          <a:p>
            <a:pPr marL="0" indent="0">
              <a:buNone/>
            </a:pPr>
            <a:r>
              <a:rPr altLang="en-US" i="1">
                <a:latin typeface="黑体" panose="02010609060101010101" charset="-122"/>
                <a:ea typeface="黑体" panose="02010609060101010101" charset="-122"/>
                <a:sym typeface="+mn-ea"/>
              </a:rPr>
              <a:t>第三种方式：</a:t>
            </a:r>
            <a:endParaRPr lang="zh-CN" altLang="en-US" i="1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 Intellij IDEA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构建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项目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4.1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以上可直接构建）</a:t>
            </a:r>
          </a:p>
          <a:p>
            <a:pPr marL="0" indent="0">
              <a:buNone/>
            </a:pPr>
            <a:r>
              <a:rPr altLang="en-US" i="1">
                <a:latin typeface="黑体" panose="02010609060101010101" charset="-122"/>
                <a:ea typeface="黑体" panose="02010609060101010101" charset="-122"/>
                <a:sym typeface="+mn-ea"/>
              </a:rPr>
              <a:t>第四种方式：</a:t>
            </a:r>
            <a:endParaRPr altLang="en-US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b="1">
                <a:latin typeface="黑体" panose="02010609060101010101" charset="-122"/>
                <a:ea typeface="黑体" panose="02010609060101010101" charset="-122"/>
                <a:sym typeface="+mn-ea"/>
              </a:rPr>
              <a:t>eclipse</a:t>
            </a: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构建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 b="1">
                <a:latin typeface="黑体" panose="02010609060101010101" charset="-122"/>
                <a:ea typeface="黑体" panose="02010609060101010101" charset="-122"/>
                <a:sym typeface="+mn-ea"/>
              </a:rPr>
              <a:t>项目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altLang="en-US" sz="1600"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altLang="en-US" sz="1600">
                <a:latin typeface="黑体" panose="02010609060101010101" charset="-122"/>
                <a:ea typeface="黑体" panose="02010609060101010101" charset="-122"/>
                <a:sym typeface="+mn-ea"/>
              </a:rPr>
              <a:t>、安装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+mn-ea"/>
              </a:rPr>
              <a:t>spring boot plugin</a:t>
            </a:r>
            <a:r>
              <a:rPr altLang="en-US" sz="1600"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+mn-ea"/>
              </a:rPr>
              <a:t>sts</a:t>
            </a:r>
            <a:r>
              <a:rPr altLang="en-US" sz="1600"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+mn-ea"/>
              </a:rPr>
              <a:t>  2</a:t>
            </a:r>
            <a:r>
              <a:rPr altLang="en-US" sz="1600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sz="1600">
                <a:latin typeface="黑体" panose="02010609060101010101" charset="-122"/>
                <a:ea typeface="黑体" panose="02010609060101010101" charset="-122"/>
                <a:sym typeface="+mn-ea"/>
              </a:rPr>
              <a:t>下载完成后，重启eclipse，选择新建project-spring-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+mn-ea"/>
              </a:rPr>
              <a:t>S</a:t>
            </a:r>
            <a:r>
              <a:rPr sz="1600">
                <a:latin typeface="黑体" panose="02010609060101010101" charset="-122"/>
                <a:ea typeface="黑体" panose="02010609060101010101" charset="-122"/>
                <a:sym typeface="+mn-ea"/>
              </a:rPr>
              <a:t>pring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+mn-ea"/>
              </a:rPr>
              <a:t>S</a:t>
            </a:r>
            <a:r>
              <a:rPr sz="1600">
                <a:latin typeface="黑体" panose="02010609060101010101" charset="-122"/>
                <a:ea typeface="黑体" panose="02010609060101010101" charset="-122"/>
                <a:sym typeface="+mn-ea"/>
              </a:rPr>
              <a:t>tart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+mn-ea"/>
              </a:rPr>
              <a:t>er</a:t>
            </a:r>
            <a:r>
              <a:rPr sz="160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+mn-ea"/>
              </a:rPr>
              <a:t>P</a:t>
            </a:r>
            <a:r>
              <a:rPr sz="1600">
                <a:latin typeface="黑体" panose="02010609060101010101" charset="-122"/>
                <a:ea typeface="黑体" panose="02010609060101010101" charset="-122"/>
                <a:sym typeface="+mn-ea"/>
              </a:rPr>
              <a:t>roject，新建Spring boot 项目</a:t>
            </a:r>
          </a:p>
          <a:p>
            <a:pPr marL="0" indent="0">
              <a:buNone/>
            </a:pP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1905" y="1951990"/>
            <a:ext cx="5459730" cy="487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项目构建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445" y="1828165"/>
            <a:ext cx="12159615" cy="4994275"/>
          </a:xfrm>
        </p:spPr>
        <p:txBody>
          <a:bodyPr/>
          <a:lstStyle/>
          <a:p>
            <a:pPr marL="0" indent="0">
              <a:buNone/>
            </a:pPr>
            <a:r>
              <a:rPr altLang="en-US" i="1">
                <a:latin typeface="黑体" panose="02010609060101010101" charset="-122"/>
                <a:ea typeface="黑体" panose="02010609060101010101" charset="-122"/>
                <a:sym typeface="+mn-ea"/>
              </a:rPr>
              <a:t>完成项目创建后，项目结构如下图所示：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335" y="2256790"/>
            <a:ext cx="11362055" cy="424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+mn-ea"/>
              </a:rPr>
              <a:t>Spring Boot</a:t>
            </a:r>
            <a:r>
              <a:rPr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项目构建</a:t>
            </a:r>
            <a:br>
              <a:rPr lang="zh-CN"/>
            </a:br>
            <a:br>
              <a:rPr 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15" y="2190750"/>
            <a:ext cx="10803255" cy="3986530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altLang="en-US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说明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：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1、@SpringBootApplication：Spring </a:t>
            </a:r>
            <a:r>
              <a:rPr altLang="en-US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Boot项目的核心注解，主要目的是开启自动配置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。；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、main方法：在main方法中启动一个应用，即：这个应用的入口；</a:t>
            </a:r>
          </a:p>
          <a:p>
            <a:pPr marL="0" indent="0"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3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application.properties：用于配置项目运行所需的配置数据。</a:t>
            </a:r>
          </a:p>
          <a:p>
            <a:pPr marL="0" indent="0"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4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static：用于存放静态资源，如：css、js、图片等。</a:t>
            </a:r>
          </a:p>
          <a:p>
            <a:pPr marL="0" indent="0"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5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templates：用于存放模板文件。</a:t>
            </a:r>
          </a:p>
          <a:p>
            <a:pPr>
              <a:buFont typeface="Wingdings" panose="05000000000000000000" charset="0"/>
              <a:buChar char=""/>
            </a:pPr>
            <a:r>
              <a:rPr altLang="en-US" b="1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应用启动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buSzPct val="50000"/>
              <a:buFont typeface="Wingdings" panose="05000000000000000000" charset="0"/>
              <a:buChar char=""/>
            </a:pPr>
            <a:r>
              <a:rPr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altLang="en-US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在Spring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altLang="en-US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Boot项目中，直接</a:t>
            </a: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R</a:t>
            </a:r>
            <a:r>
              <a:rPr altLang="en-US" dirty="0" err="1">
                <a:latin typeface="黑体" panose="02010609060101010101" charset="-122"/>
                <a:ea typeface="黑体" panose="02010609060101010101" charset="-122"/>
                <a:sym typeface="+mn-ea"/>
              </a:rPr>
              <a:t>un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As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--</a:t>
            </a:r>
            <a:r>
              <a:rPr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Java Application</a:t>
            </a:r>
          </a:p>
          <a:p>
            <a:pPr marL="0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宽屏</PresentationFormat>
  <Paragraphs>124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Microsoft YaHei UI</vt:lpstr>
      <vt:lpstr>黑体</vt:lpstr>
      <vt:lpstr>宋体</vt:lpstr>
      <vt:lpstr>Calibri</vt:lpstr>
      <vt:lpstr>Wingdings</vt:lpstr>
      <vt:lpstr>Education 16x9</vt:lpstr>
      <vt:lpstr>Spring Boot</vt:lpstr>
      <vt:lpstr>主要内容</vt:lpstr>
      <vt:lpstr>什么是Spring Boot</vt:lpstr>
      <vt:lpstr>Spring Boot的特性</vt:lpstr>
      <vt:lpstr>Spring Boot项目构建</vt:lpstr>
      <vt:lpstr>Spring Boot项目构建</vt:lpstr>
      <vt:lpstr>Spring Boot项目构建</vt:lpstr>
      <vt:lpstr>Spring Boot项目构建</vt:lpstr>
      <vt:lpstr>Spring Boot项目构建  </vt:lpstr>
      <vt:lpstr>Spring Boot项目构建</vt:lpstr>
      <vt:lpstr>Spring Boot应用 </vt:lpstr>
      <vt:lpstr>Spring Boot应用 </vt:lpstr>
      <vt:lpstr>Spring Boot应用 </vt:lpstr>
      <vt:lpstr>Spring Boot应用 </vt:lpstr>
      <vt:lpstr>Spring Boot集成数据源  </vt:lpstr>
      <vt:lpstr>Spring Boot整合Mybatis 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</cp:revision>
  <dcterms:created xsi:type="dcterms:W3CDTF">2012-09-21T18:31:00Z</dcterms:created>
  <dcterms:modified xsi:type="dcterms:W3CDTF">2018-06-19T04:48:40Z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0x0101008D8B3457135D67479991424C624CBB4704002439B9162B2E88498A324BEFF3815221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HiddenCategoryTags">
    <vt:lpwstr/>
  </property>
  <property fmtid="{D5CDD505-2E9C-101B-9397-08002B2CF9AE}" pid="9" name="CategoryTags">
    <vt:lpwstr/>
  </property>
  <property fmtid="{D5CDD505-2E9C-101B-9397-08002B2CF9AE}" pid="10" name="CategoryTagsTaxHTField0">
    <vt:lpwstr/>
  </property>
  <property fmtid="{D5CDD505-2E9C-101B-9397-08002B2CF9AE}" pid="11" name="HiddenCategoryTagsTaxHTField0">
    <vt:lpwstr/>
  </property>
  <property fmtid="{D5CDD505-2E9C-101B-9397-08002B2CF9AE}" pid="12" name="KSOProductBuildVer">
    <vt:lpwstr>2052-10.1.0.7223</vt:lpwstr>
  </property>
</Properties>
</file>